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74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6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38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841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66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388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7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50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45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780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CFFB3E-F6CC-4A73-8A5A-A70BF35D36FD}" type="datetimeFigureOut">
              <a:rPr lang="en-IN" smtClean="0"/>
              <a:t>07-07-2021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9BCE8F6-9173-4923-A526-02014B96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212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088F-5008-4612-BBF1-00B9F537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Charmila</a:t>
            </a:r>
            <a:r>
              <a:rPr lang="en-US" dirty="0"/>
              <a:t> </a:t>
            </a:r>
            <a:r>
              <a:rPr lang="en-US" dirty="0" err="1"/>
              <a:t>Ayyavoo</a:t>
            </a:r>
            <a:br>
              <a:rPr lang="en-US" dirty="0"/>
            </a:br>
            <a:r>
              <a:rPr lang="en-US" sz="2800" dirty="0"/>
              <a:t>MD DGO DFP FICOG PGDCR</a:t>
            </a:r>
            <a:endParaRPr lang="en-IN" sz="2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7148E2-2E5C-492F-B255-1208F68B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28800"/>
            <a:ext cx="9872871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MBBS -Coimbatore Medical College</a:t>
            </a:r>
          </a:p>
          <a:p>
            <a:r>
              <a:rPr lang="en-US" dirty="0"/>
              <a:t>MD- Grant Medical College, Mumbai</a:t>
            </a:r>
          </a:p>
          <a:p>
            <a:r>
              <a:rPr lang="en-US" dirty="0"/>
              <a:t>Chairperson, Clinical Research Committee, FOGSI 2016-18</a:t>
            </a:r>
          </a:p>
          <a:p>
            <a:r>
              <a:rPr lang="en-US" dirty="0"/>
              <a:t>ICOG Governing council member 2021-23</a:t>
            </a:r>
          </a:p>
          <a:p>
            <a:r>
              <a:rPr lang="en-US" dirty="0"/>
              <a:t>National Coordinator, UNICEF FOGSI PCA</a:t>
            </a:r>
          </a:p>
          <a:p>
            <a:r>
              <a:rPr lang="en-US" dirty="0"/>
              <a:t>National coordinator, </a:t>
            </a:r>
            <a:r>
              <a:rPr lang="en-US" dirty="0" err="1"/>
              <a:t>Medha</a:t>
            </a:r>
            <a:r>
              <a:rPr lang="en-US" dirty="0"/>
              <a:t> FOGSI PG program</a:t>
            </a:r>
          </a:p>
          <a:p>
            <a:r>
              <a:rPr lang="en-US" dirty="0"/>
              <a:t>WHO SEARO MDSR India member 2021</a:t>
            </a:r>
          </a:p>
          <a:p>
            <a:r>
              <a:rPr lang="en-US" dirty="0"/>
              <a:t>Past Secretary Trichy OG Society</a:t>
            </a:r>
          </a:p>
          <a:p>
            <a:r>
              <a:rPr lang="en-US" dirty="0"/>
              <a:t>President Menstrual Hygiene Management Consortium 2018-20</a:t>
            </a:r>
          </a:p>
          <a:p>
            <a:pPr algn="l" rtl="0"/>
            <a:r>
              <a:rPr lang="en-US" dirty="0"/>
              <a:t>Joint Secretary, </a:t>
            </a:r>
            <a:r>
              <a:rPr lang="en-US" dirty="0" err="1"/>
              <a:t>Gestosis</a:t>
            </a:r>
            <a:r>
              <a:rPr lang="en-US" dirty="0"/>
              <a:t> India Association</a:t>
            </a:r>
          </a:p>
          <a:p>
            <a:pPr algn="l" rtl="0"/>
            <a:r>
              <a:rPr lang="en-US" dirty="0"/>
              <a:t>Joint Treasurer, IFS, </a:t>
            </a:r>
            <a:r>
              <a:rPr lang="en-US" dirty="0" err="1"/>
              <a:t>Tamilnadu</a:t>
            </a:r>
            <a:r>
              <a:rPr lang="en-US" dirty="0"/>
              <a:t> Chapter</a:t>
            </a:r>
          </a:p>
          <a:p>
            <a:pPr marL="45720" indent="0" algn="l" rtl="0">
              <a:buNone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954A7400-7884-4B1C-B9BA-2639A60E4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024" y="1092821"/>
            <a:ext cx="1681976" cy="157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9908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33</TotalTime>
  <Words>75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Basis</vt:lpstr>
      <vt:lpstr>Charmila Ayyavoo MD DGO DFP FICOG PGDCR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Charmila Ayyavoo MD DGO DFP FICOG PGDCR</dc:title>
  <dc:creator>LENOVO</dc:creator>
  <cp:lastModifiedBy>LENOVO</cp:lastModifiedBy>
  <cp:revision>6</cp:revision>
  <dcterms:created xsi:type="dcterms:W3CDTF">2021-05-20T07:37:33Z</dcterms:created>
  <dcterms:modified xsi:type="dcterms:W3CDTF">2021-07-07T12:33:39Z</dcterms:modified>
</cp:coreProperties>
</file>