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322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950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61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757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11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483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89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6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648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78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32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899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48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78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46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047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06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62B2A0-37D2-44DC-9EEB-5308537280D4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94BD-53F1-4148-ABBD-4B4D9533B3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6880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4431" y="105509"/>
            <a:ext cx="9852268" cy="539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734226"/>
              </p:ext>
            </p:extLst>
          </p:nvPr>
        </p:nvGraphicFramePr>
        <p:xfrm>
          <a:off x="185411" y="40681"/>
          <a:ext cx="12319926" cy="6995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4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KANNAN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kern="1200" cap="all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MD.Dgo,FICOG</a:t>
                      </a:r>
                      <a:endParaRPr lang="en-IN" sz="105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Emeritus professor: </a:t>
                      </a:r>
                      <a:r>
                        <a:rPr lang="en-IN" sz="1800" b="1" kern="1200" cap="all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TamilNadu</a:t>
                      </a:r>
                      <a:r>
                        <a:rPr lang="en-IN" sz="18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cap="all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</a:t>
                      </a:r>
                      <a:r>
                        <a:rPr lang="en-IN" sz="18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Medical University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Vice president FOGSI  INDIA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adolescent health committee CHAIR FOGSI”  2013-2015, best committee awardee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FOUNDER SECRETORY.TAMILNADU FEDERATION OF OBGYNS 2007-2014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Founder member GESTOSIS </a:t>
                      </a:r>
                      <a:r>
                        <a:rPr lang="en-IN" sz="1400" b="1" kern="12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 Society</a:t>
                      </a:r>
                      <a:endParaRPr lang="en-IN" sz="1400" b="1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1.President         ~  ---------------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2.Member            ~-----------------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3.Course director  ~</a:t>
                      </a: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------------     </a:t>
                      </a: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Legal</a:t>
                      </a: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Aid Centre for Women </a:t>
                      </a:r>
                      <a:r>
                        <a:rPr lang="en-IN" sz="120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trichy</a:t>
                      </a: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since 1992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PMNCH (Partner in Maternity child health).</a:t>
                      </a:r>
                      <a:r>
                        <a:rPr lang="en-IN" sz="18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since 2008,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1200" b="1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certificate course in  reproductive medicine FOGSI since 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9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 Achievements &amp;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(Honours)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 time achievement…------- awards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(Publications)……………………..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cap="all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MANYATAAWARD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cap="all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kern="1200" cap="all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RCOG AWARD</a:t>
                      </a:r>
                      <a:r>
                        <a:rPr lang="en-IN" sz="1400" b="1" kern="1200" cap="all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8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 of India medal</a:t>
                      </a:r>
                      <a:r>
                        <a:rPr lang="en-IN" sz="18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 Outstanding performance in </a:t>
                      </a:r>
                      <a:r>
                        <a:rPr lang="en-IN" sz="120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Mbbs</a:t>
                      </a:r>
                      <a:endParaRPr lang="en-IN" sz="1200" b="1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(Winner of 13 medal &amp; Prizes in MBBS)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merit scholarship for all college education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8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first  in MBBS: </a:t>
                      </a: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first in MD,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paper award 4 times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book in medicine award 2 times from  Govt of Tamil </a:t>
                      </a:r>
                      <a:r>
                        <a:rPr lang="en-IN" sz="120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nadu</a:t>
                      </a:r>
                      <a:endParaRPr lang="en-IN" sz="1200" b="1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 of  FOGSI  for work in community&amp; adolescent 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DURUSHAH AWARD,SNPANDIT AWARD.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1200" b="1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Indian medical association 1999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TamilNadu</a:t>
                      </a: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20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</a:t>
                      </a: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Medical University 2011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trichy</a:t>
                      </a: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women association 2017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Thirumoolar society of </a:t>
                      </a:r>
                      <a:r>
                        <a:rPr lang="en-IN" sz="120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siddhars</a:t>
                      </a: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2018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Academy of clinical embryologists 2018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society president award 2013 </a:t>
                      </a:r>
                      <a:r>
                        <a:rPr lang="en-IN" sz="120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fogsi</a:t>
                      </a:r>
                      <a:endParaRPr lang="en-IN" sz="1200" b="1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="1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Books in medicine in regional languages ,5, English  1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1200" b="1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800" b="1" kern="1200" cap="all" baseline="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LEAD ASSESSOR WITH EXCEPTIONAL COMMITMENT </a:t>
                      </a:r>
                      <a:r>
                        <a:rPr lang="en-IN" sz="1400" b="1" kern="1200" cap="all" baseline="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(FOGSI)     </a:t>
                      </a:r>
                      <a:endParaRPr lang="en-IN" sz="500" b="1" kern="1200" cap="all" baseline="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400" b="1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400" b="1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400" b="1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cap="all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DISTINGUISHED SERVICE MEDAL 2018 .first Indian  to receive </a:t>
                      </a:r>
                      <a:r>
                        <a:rPr lang="en-IN" sz="1600" b="1" kern="1200" cap="all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outstanding community and medical services</a:t>
                      </a:r>
                      <a:endParaRPr lang="en-IN" sz="1100" b="1" kern="1200" cap="all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08B0F60F-307A-452C-9984-CBF7C83F3B05}"/>
              </a:ext>
            </a:extLst>
          </p:cNvPr>
          <p:cNvSpPr/>
          <p:nvPr/>
        </p:nvSpPr>
        <p:spPr>
          <a:xfrm>
            <a:off x="2091847" y="4409162"/>
            <a:ext cx="45719" cy="82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4F4EE-B3F3-409B-A9BB-52301A434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153" y="3173495"/>
            <a:ext cx="2041258" cy="1530944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EB6A5DEE-1EE5-4818-BA14-21D3FC662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424343"/>
              </p:ext>
            </p:extLst>
          </p:nvPr>
        </p:nvGraphicFramePr>
        <p:xfrm>
          <a:off x="31750" y="12833350"/>
          <a:ext cx="6096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6096015" imgH="3429236" progId="PowerPoint.Show.12">
                  <p:embed/>
                </p:oleObj>
              </mc:Choice>
              <mc:Fallback>
                <p:oleObj name="Presentation" r:id="rId3" imgW="6096015" imgH="342923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" y="12833350"/>
                        <a:ext cx="6096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748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8481</TotalTime>
  <Words>241</Words>
  <Application>Microsoft Office PowerPoint</Application>
  <PresentationFormat>Widescreen</PresentationFormat>
  <Paragraphs>59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Times New Roman</vt:lpstr>
      <vt:lpstr>Wingdings 3</vt:lpstr>
      <vt:lpstr>Ion</vt:lpstr>
      <vt:lpstr>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ALPCORD</dc:creator>
  <cp:lastModifiedBy>Jayam Kannan</cp:lastModifiedBy>
  <cp:revision>55</cp:revision>
  <dcterms:created xsi:type="dcterms:W3CDTF">2014-03-07T08:06:33Z</dcterms:created>
  <dcterms:modified xsi:type="dcterms:W3CDTF">2021-05-10T09:42:59Z</dcterms:modified>
</cp:coreProperties>
</file>