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7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990033"/>
    <a:srgbClr val="00FF00"/>
    <a:srgbClr val="0033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8919" autoAdjust="0"/>
  </p:normalViewPr>
  <p:slideViewPr>
    <p:cSldViewPr>
      <p:cViewPr>
        <p:scale>
          <a:sx n="75" d="100"/>
          <a:sy n="75" d="100"/>
        </p:scale>
        <p:origin x="-1008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thima Radhakrishnan" userId="27ec9b5dd91af241" providerId="LiveId" clId="{0DC3398E-B0C4-4E68-9D51-7AA435800B9A}"/>
    <pc:docChg chg="undo custSel modSld">
      <pc:chgData name="Prathima Radhakrishnan" userId="27ec9b5dd91af241" providerId="LiveId" clId="{0DC3398E-B0C4-4E68-9D51-7AA435800B9A}" dt="2021-03-10T06:28:20.138" v="8" actId="20577"/>
      <pc:docMkLst>
        <pc:docMk/>
      </pc:docMkLst>
      <pc:sldChg chg="modSp mod">
        <pc:chgData name="Prathima Radhakrishnan" userId="27ec9b5dd91af241" providerId="LiveId" clId="{0DC3398E-B0C4-4E68-9D51-7AA435800B9A}" dt="2021-03-10T06:28:20.138" v="8" actId="20577"/>
        <pc:sldMkLst>
          <pc:docMk/>
          <pc:sldMk cId="0" sldId="574"/>
        </pc:sldMkLst>
        <pc:spChg chg="mod">
          <ac:chgData name="Prathima Radhakrishnan" userId="27ec9b5dd91af241" providerId="LiveId" clId="{0DC3398E-B0C4-4E68-9D51-7AA435800B9A}" dt="2021-03-10T06:28:20.138" v="8" actId="20577"/>
          <ac:spMkLst>
            <pc:docMk/>
            <pc:sldMk cId="0" sldId="574"/>
            <ac:spMk id="2" creationId="{00000000-0000-0000-0000-000000000000}"/>
          </ac:spMkLst>
        </pc:spChg>
        <pc:spChg chg="mod">
          <ac:chgData name="Prathima Radhakrishnan" userId="27ec9b5dd91af241" providerId="LiveId" clId="{0DC3398E-B0C4-4E68-9D51-7AA435800B9A}" dt="2021-03-10T05:51:14.351" v="0" actId="1076"/>
          <ac:spMkLst>
            <pc:docMk/>
            <pc:sldMk cId="0" sldId="574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2A91-C946-4D9C-8654-5E40139D0001}" type="datetimeFigureOut">
              <a:rPr lang="en-US" smtClean="0"/>
              <a:pPr/>
              <a:t>12/Aug/21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FD41-EBCE-4BEF-A262-FECCEE7F6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9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639B3-285B-4BB0-8EA2-02980C49B393}" type="datetimeFigureOut">
              <a:rPr lang="en-IN" smtClean="0"/>
              <a:t>12-08-2021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40057-8AC4-460F-9CC7-5AC1F2600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584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4F70-B047-4555-B656-FB9F608D25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0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4B01-AF13-4065-97AB-07FEAC633D4F}" type="datetimeFigureOut">
              <a:rPr lang="en-US" smtClean="0"/>
              <a:pPr/>
              <a:t>12/Aug/21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116-A115-42AE-B4CC-EB38D1F1D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943600" y="454025"/>
            <a:ext cx="304800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j-ea"/>
                <a:cs typeface="+mj-cs"/>
              </a:rPr>
              <a:t>Fetal Ultrasound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j-ea"/>
                <a:cs typeface="+mj-cs"/>
              </a:rPr>
              <a:t>Program</a:t>
            </a:r>
          </a:p>
        </p:txBody>
      </p:sp>
      <p:pic>
        <p:nvPicPr>
          <p:cNvPr id="2" name="Picture 2" descr="E:\Copy\02 yad\Projects\HealthMinds\bfmc ppt template\layout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12/Aug/21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3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371600"/>
            <a:ext cx="8229600" cy="45259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424B01-AF13-4065-97AB-07FEAC633D4F}" type="datetimeFigureOut">
              <a:rPr lang="en-US" smtClean="0"/>
              <a:pPr/>
              <a:t>12/Aug/21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291116-A115-42AE-B4CC-EB38D1F1D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E:\Copy\02 yad\Projects\HealthMinds\ppt\section.jpg"/>
          <p:cNvPicPr>
            <a:picLocks noChangeAspect="1" noChangeArrowheads="1"/>
          </p:cNvPicPr>
          <p:nvPr userDrawn="1"/>
        </p:nvPicPr>
        <p:blipFill>
          <a:blip r:embed="rId2"/>
          <a:srcRect b="87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276600"/>
            <a:ext cx="7772400" cy="8286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181475"/>
            <a:ext cx="7772400" cy="5095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424B01-AF13-4065-97AB-07FEAC633D4F}" type="datetimeFigureOut">
              <a:rPr lang="en-US" smtClean="0"/>
              <a:pPr/>
              <a:t>12/Aug/21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291116-A115-42AE-B4CC-EB38D1F1D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424B01-AF13-4065-97AB-07FEAC633D4F}" type="datetimeFigureOut">
              <a:rPr lang="en-US" smtClean="0"/>
              <a:pPr/>
              <a:t>12/Aug/21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291116-A115-42AE-B4CC-EB38D1F1D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152400" y="1143000"/>
            <a:ext cx="8839200" cy="45719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52400" y="6355081"/>
            <a:ext cx="8839200" cy="45719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424B01-AF13-4065-97AB-07FEAC633D4F}" type="datetimeFigureOut">
              <a:rPr lang="en-US" smtClean="0"/>
              <a:pPr/>
              <a:t>12/Aug/21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291116-A115-42AE-B4CC-EB38D1F1D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52400" y="1143000"/>
            <a:ext cx="8839200" cy="45719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52400" y="6355081"/>
            <a:ext cx="8839200" cy="45719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0"/>
            <a:ext cx="2286000" cy="673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86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424B01-AF13-4065-97AB-07FEAC633D4F}" type="datetimeFigureOut">
              <a:rPr lang="en-US" smtClean="0"/>
              <a:pPr/>
              <a:t>12/Aug/21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291116-A115-42AE-B4CC-EB38D1F1D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152400" y="1143000"/>
            <a:ext cx="8839200" cy="45719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52400" y="6355081"/>
            <a:ext cx="8839200" cy="45719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424B01-AF13-4065-97AB-07FEAC633D4F}" type="datetimeFigureOut">
              <a:rPr lang="en-US" smtClean="0"/>
              <a:pPr/>
              <a:t>12/Aug/21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291116-A115-42AE-B4CC-EB38D1F1D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52400" y="1143000"/>
            <a:ext cx="8839200" cy="45719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 userDrawn="1"/>
        </p:nvSpPr>
        <p:spPr>
          <a:xfrm>
            <a:off x="152400" y="6355081"/>
            <a:ext cx="8839200" cy="45719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Copy\02 yad\Projects\HealthMinds\bfmc ppt template\layout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914400" y="1219200"/>
            <a:ext cx="8229600" cy="0"/>
          </a:xfrm>
          <a:prstGeom prst="line">
            <a:avLst/>
          </a:prstGeom>
          <a:ln w="31750" cmpd="thickThin">
            <a:solidFill>
              <a:srgbClr val="B82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10"/>
          <p:cNvSpPr>
            <a:spLocks noGrp="1"/>
          </p:cNvSpPr>
          <p:nvPr>
            <p:ph sz="quarter" idx="11"/>
          </p:nvPr>
        </p:nvSpPr>
        <p:spPr>
          <a:xfrm>
            <a:off x="914400" y="1447800"/>
            <a:ext cx="6934200" cy="5029200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spcBef>
                <a:spcPts val="1800"/>
              </a:spcBef>
              <a:buClr>
                <a:srgbClr val="B8274C"/>
              </a:buClr>
              <a:buFontTx/>
              <a:buNone/>
              <a:defRPr lang="en-US" sz="2000" b="0" i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23888" indent="-166688">
              <a:buClr>
                <a:srgbClr val="21409A"/>
              </a:buClr>
              <a:buFontTx/>
              <a:buNone/>
              <a:defRPr sz="2000"/>
            </a:lvl2pPr>
            <a:lvl3pPr marL="1081088" indent="-166688">
              <a:buClr>
                <a:srgbClr val="B8274C"/>
              </a:buClr>
              <a:buFontTx/>
              <a:buNone/>
              <a:defRPr sz="1800"/>
            </a:lvl3pPr>
            <a:lvl4pPr marL="1485900" indent="-114300">
              <a:buClr>
                <a:schemeClr val="tx1"/>
              </a:buClr>
              <a:buFontTx/>
              <a:buNone/>
              <a:defRPr sz="1600"/>
            </a:lvl4pPr>
            <a:lvl5pPr marL="1943100" indent="-114300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914400" y="457200"/>
            <a:ext cx="6400800" cy="546100"/>
          </a:xfrm>
        </p:spPr>
        <p:txBody>
          <a:bodyPr/>
          <a:lstStyle>
            <a:lvl1pPr>
              <a:buFontTx/>
              <a:buNone/>
              <a:defRPr b="1">
                <a:solidFill>
                  <a:srgbClr val="2136A4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92116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4424B01-AF13-4065-97AB-07FEAC633D4F}" type="datetimeFigureOut">
              <a:rPr lang="en-US" smtClean="0"/>
              <a:pPr/>
              <a:t>12/Aug/21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4291116-A115-42AE-B4CC-EB38D1F1D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52400" y="1325881"/>
            <a:ext cx="8839200" cy="45719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62" r:id="rId9"/>
    <p:sldLayoutId id="214748366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57200"/>
            <a:ext cx="5270500" cy="788204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Director, Bangalore Fetal Medicine Centre &amp;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FGi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Fetal Care Units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Director,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FGi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-Research and training Institute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Diploma in Fetal Medicine (FMF, UK) – 1st Indian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Diploma in Advanced Obstetric Ultrasound (RCOG, UK)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55268"/>
            <a:ext cx="9144000" cy="369332"/>
          </a:xfrm>
          <a:prstGeom prst="rect">
            <a:avLst/>
          </a:prstGeom>
          <a:solidFill>
            <a:srgbClr val="600000"/>
          </a:solidFill>
        </p:spPr>
        <p:txBody>
          <a:bodyPr wrap="square">
            <a:spAutoFit/>
          </a:bodyPr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Models – Prof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Kypros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Nicolaides &amp; Prof Lindsey Allan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12685"/>
            <a:ext cx="3886200" cy="855619"/>
          </a:xfrm>
          <a:solidFill>
            <a:srgbClr val="002060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posts</a:t>
            </a:r>
          </a:p>
          <a:p>
            <a:pPr marL="0" indent="0" algn="ctr">
              <a:buNone/>
            </a:pP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ISUOG Ambassador in India, 2021-23</a:t>
            </a:r>
          </a:p>
          <a:p>
            <a:pPr marL="0" indent="0" algn="ctr">
              <a:buNone/>
            </a:pP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Fellow representative, South Zone, AICC-RCOG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2647038"/>
            <a:ext cx="727573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INTEREST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Fetal diagnosis &amp; Therapy; Fetal Screening strategies; Early fetal diagnosis</a:t>
            </a:r>
          </a:p>
          <a:p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EDUCATIONALIST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Fellowships, Online &amp; Onsite distance learning programs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5029200"/>
            <a:ext cx="898172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Performed successfully advanced fetal invasive procedures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Pioneered First trimester screening &amp; Diagnosis in India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International, National and Regional presentations in FM over 16y</a:t>
            </a:r>
            <a:endParaRPr lang="en-IN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1482631"/>
            <a:ext cx="7275730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to perform Therapeutic Fetoscopic LASER in India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to start onsite and online distance learning blended courses in Fetal ultrasound benefitting several Drs across the country – www.fetalandgynaeimaging.com</a:t>
            </a:r>
            <a:endParaRPr lang="en-IN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6381690"/>
            <a:ext cx="90043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FMF, UK accredited trainer for various certification courses by FMF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5529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Prathima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Radhakrishnan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FRCOG</a:t>
            </a:r>
            <a:endParaRPr lang="en-IN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47AB58-5647-459D-87E0-6B8DF14FBF55}"/>
              </a:ext>
            </a:extLst>
          </p:cNvPr>
          <p:cNvSpPr/>
          <p:nvPr/>
        </p:nvSpPr>
        <p:spPr>
          <a:xfrm>
            <a:off x="76200" y="3535740"/>
            <a:ext cx="8981723" cy="1569660"/>
          </a:xfrm>
          <a:prstGeom prst="rect">
            <a:avLst/>
          </a:prstGeom>
          <a:solidFill>
            <a:srgbClr val="60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Dr.Shirodkar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Oration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 “First Trimester Screening”, SOGS,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Solapur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, April 2021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Parange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Oration – “Reducing maternal &amp; perinatal mortality – is it possible?”, AMOGS, Mahabaleshwar, Feb 2019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Trimester Anomaly scan – Keynote address at Hubli 2015, Mumbai 2018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Arnimaal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Award – best presentation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Mohinder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Kocchar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award – best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</a:p>
        </p:txBody>
      </p:sp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xmlns="" id="{83F0473E-526D-4E96-9CFB-FCB910343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0" y="1479114"/>
            <a:ext cx="1536625" cy="20154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663300"/>
      </a:dk1>
      <a:lt1>
        <a:sysClr val="window" lastClr="FFFFFF"/>
      </a:lt1>
      <a:dk2>
        <a:srgbClr val="002060"/>
      </a:dk2>
      <a:lt2>
        <a:srgbClr val="EEECE1"/>
      </a:lt2>
      <a:accent1>
        <a:srgbClr val="002D89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193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Director, Bangalore Fetal Medicine Centre &amp; FGi Fetal Care Units Director, FGi-Research and training Institute Diploma in Fetal Medicine (FMF, UK) – 1st Indian Diploma in Advanced Obstetric Ultrasound (RCOG, UK)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BFMC</cp:lastModifiedBy>
  <cp:revision>210</cp:revision>
  <dcterms:created xsi:type="dcterms:W3CDTF">2013-08-21T12:16:49Z</dcterms:created>
  <dcterms:modified xsi:type="dcterms:W3CDTF">2021-08-12T06:14:34Z</dcterms:modified>
</cp:coreProperties>
</file>