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82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A9D2-C8D2-4894-897D-C834B4E9A611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995C-FCEA-4B05-9285-1856AE157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674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A9D2-C8D2-4894-897D-C834B4E9A611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995C-FCEA-4B05-9285-1856AE157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637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A9D2-C8D2-4894-897D-C834B4E9A611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995C-FCEA-4B05-9285-1856AE157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884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A9D2-C8D2-4894-897D-C834B4E9A611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995C-FCEA-4B05-9285-1856AE157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27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A9D2-C8D2-4894-897D-C834B4E9A611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995C-FCEA-4B05-9285-1856AE157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065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A9D2-C8D2-4894-897D-C834B4E9A611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995C-FCEA-4B05-9285-1856AE157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938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A9D2-C8D2-4894-897D-C834B4E9A611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995C-FCEA-4B05-9285-1856AE157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957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A9D2-C8D2-4894-897D-C834B4E9A611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995C-FCEA-4B05-9285-1856AE157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930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A9D2-C8D2-4894-897D-C834B4E9A611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995C-FCEA-4B05-9285-1856AE157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523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A9D2-C8D2-4894-897D-C834B4E9A611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995C-FCEA-4B05-9285-1856AE157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036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A9D2-C8D2-4894-897D-C834B4E9A611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995C-FCEA-4B05-9285-1856AE157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185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DA9D2-C8D2-4894-897D-C834B4E9A611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A995C-FCEA-4B05-9285-1856AE157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199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25019" y="1708030"/>
            <a:ext cx="2536166" cy="422695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Dr.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Nilaj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Bagde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88853" y="2432649"/>
            <a:ext cx="9454551" cy="4123425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Additional Professor And Unit Head, AIIMS Raipur.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Ex-Faculty GMC Nagpur, MGIMS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Sevagram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JNMC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Wardha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Ex-Research Fellow, MD Anderson Cancer Hospital, HOUSTON, Texas USA.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Ex-Secretary FOGSI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Deoli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Sawangi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 2014-15.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Khandwala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Best Paper Award –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Gynecon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2015.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Publications :  Author And Co-author Of Several Original Research Papers, Review, Case Reports In International And National Journals.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Faculty Lectures And Chairperson In Many National And State Conferences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Clinical Secretary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Cardio Diabetic Society</a:t>
            </a:r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Of India.</a:t>
            </a:r>
          </a:p>
          <a:p>
            <a:pPr lvl="0" algn="just">
              <a:buFont typeface="Wingdings" pitchFamily="2" charset="2"/>
              <a:buChar char="§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Collaborator (Site PI) of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international project “</a:t>
            </a:r>
            <a:r>
              <a:rPr lang="en-IN" sz="1800" dirty="0" smtClean="0"/>
              <a:t>Clinical </a:t>
            </a:r>
            <a:r>
              <a:rPr lang="en-IN" sz="1800" dirty="0" smtClean="0"/>
              <a:t>Phenotypes and Genetic Regulation of </a:t>
            </a:r>
            <a:r>
              <a:rPr lang="en-IN" sz="1800" dirty="0" smtClean="0"/>
              <a:t>Endometriosis”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funded by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Wellcome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Trust – DBT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India-ICMR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(2019-2024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 algn="just">
              <a:buFont typeface="Wingdings" pitchFamily="2" charset="2"/>
              <a:buChar char="§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In charge of speciality clinic on endometriosis at AIIMS Raipur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516917" y="120770"/>
            <a:ext cx="1625090" cy="1526875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xmlns="" val="3477759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139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Dr. Nilaj Bagde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 Nilajkumar Bagde</dc:title>
  <dc:creator>Dell</dc:creator>
  <cp:lastModifiedBy>Windows User</cp:lastModifiedBy>
  <cp:revision>20</cp:revision>
  <dcterms:created xsi:type="dcterms:W3CDTF">2019-09-11T13:55:52Z</dcterms:created>
  <dcterms:modified xsi:type="dcterms:W3CDTF">2021-09-03T09:25:45Z</dcterms:modified>
</cp:coreProperties>
</file>