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759650" cy="215995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3"/>
    <a:srgbClr val="F1DB62"/>
    <a:srgbClr val="0A4744"/>
    <a:srgbClr val="1AB8AF"/>
    <a:srgbClr val="97C890"/>
    <a:srgbClr val="CF3A34"/>
    <a:srgbClr val="C2D971"/>
    <a:srgbClr val="E3F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95145" y="3535126"/>
            <a:ext cx="24570866" cy="7520265"/>
          </a:xfrm>
        </p:spPr>
        <p:txBody>
          <a:bodyPr anchor="b"/>
          <a:lstStyle>
            <a:lvl1pPr algn="ctr">
              <a:defRPr sz="18900"/>
            </a:lvl1pPr>
          </a:lstStyle>
          <a:p>
            <a:r>
              <a:rPr lang="en-US" smtClean="0"/>
              <a:t>Click to edit Master title style</a:t>
            </a:r>
            <a:endParaRPr lang="en-US"/>
          </a:p>
        </p:txBody>
      </p:sp>
      <p:sp>
        <p:nvSpPr>
          <p:cNvPr id="3" name="Subtitle 2"/>
          <p:cNvSpPr>
            <a:spLocks noGrp="1"/>
          </p:cNvSpPr>
          <p:nvPr>
            <p:ph type="subTitle" idx="1"/>
          </p:nvPr>
        </p:nvSpPr>
        <p:spPr>
          <a:xfrm>
            <a:off x="4095145" y="11345402"/>
            <a:ext cx="24570866" cy="5215182"/>
          </a:xfrm>
        </p:spPr>
        <p:txBody>
          <a:bodyPr/>
          <a:lstStyle>
            <a:lvl1pPr marL="0" indent="0" algn="ctr">
              <a:buNone/>
              <a:defRPr sz="7555"/>
            </a:lvl1pPr>
            <a:lvl2pPr marL="1438910" indent="0" algn="ctr">
              <a:buNone/>
              <a:defRPr sz="6300"/>
            </a:lvl2pPr>
            <a:lvl3pPr marL="2880360" indent="0" algn="ctr">
              <a:buNone/>
              <a:defRPr sz="5675"/>
            </a:lvl3pPr>
            <a:lvl4pPr marL="4319270" indent="0" algn="ctr">
              <a:buNone/>
              <a:defRPr sz="5045"/>
            </a:lvl4pPr>
            <a:lvl5pPr marL="5760085" indent="0" algn="ctr">
              <a:buNone/>
              <a:defRPr sz="5045"/>
            </a:lvl5pPr>
            <a:lvl6pPr marL="7199630" indent="0" algn="ctr">
              <a:buNone/>
              <a:defRPr sz="5045"/>
            </a:lvl6pPr>
            <a:lvl7pPr marL="8640445" indent="0" algn="ctr">
              <a:buNone/>
              <a:defRPr sz="5045"/>
            </a:lvl7pPr>
            <a:lvl8pPr marL="10079355" indent="0" algn="ctr">
              <a:buNone/>
              <a:defRPr sz="5045"/>
            </a:lvl8pPr>
            <a:lvl9pPr marL="11520170" indent="0" algn="ctr">
              <a:buNone/>
              <a:defRPr sz="5045"/>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44701" y="1150042"/>
            <a:ext cx="7064125" cy="183056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52330" y="1150042"/>
            <a:ext cx="20782857" cy="1830564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5265" y="5385193"/>
            <a:ext cx="28256496" cy="8985317"/>
          </a:xfrm>
        </p:spPr>
        <p:txBody>
          <a:bodyPr anchor="b"/>
          <a:lstStyle>
            <a:lvl1pPr>
              <a:defRPr sz="18900"/>
            </a:lvl1pPr>
          </a:lstStyle>
          <a:p>
            <a:r>
              <a:rPr lang="en-US" smtClean="0"/>
              <a:t>Click to edit Master title style</a:t>
            </a:r>
            <a:endParaRPr lang="en-US"/>
          </a:p>
        </p:txBody>
      </p:sp>
      <p:sp>
        <p:nvSpPr>
          <p:cNvPr id="3" name="Text Placeholder 2"/>
          <p:cNvSpPr>
            <a:spLocks noGrp="1"/>
          </p:cNvSpPr>
          <p:nvPr>
            <p:ph type="body" idx="1"/>
          </p:nvPr>
        </p:nvSpPr>
        <p:spPr>
          <a:xfrm>
            <a:off x="2235265" y="14455511"/>
            <a:ext cx="28256496" cy="4725164"/>
          </a:xfrm>
        </p:spPr>
        <p:txBody>
          <a:bodyPr/>
          <a:lstStyle>
            <a:lvl1pPr marL="0" indent="0">
              <a:buNone/>
              <a:defRPr sz="7555">
                <a:solidFill>
                  <a:schemeClr val="tx1">
                    <a:tint val="75000"/>
                  </a:schemeClr>
                </a:solidFill>
              </a:defRPr>
            </a:lvl1pPr>
            <a:lvl2pPr marL="1438910" indent="0">
              <a:buNone/>
              <a:defRPr sz="6300">
                <a:solidFill>
                  <a:schemeClr val="tx1">
                    <a:tint val="75000"/>
                  </a:schemeClr>
                </a:solidFill>
              </a:defRPr>
            </a:lvl2pPr>
            <a:lvl3pPr marL="2880360" indent="0">
              <a:buNone/>
              <a:defRPr sz="5675">
                <a:solidFill>
                  <a:schemeClr val="tx1">
                    <a:tint val="75000"/>
                  </a:schemeClr>
                </a:solidFill>
              </a:defRPr>
            </a:lvl3pPr>
            <a:lvl4pPr marL="4319270" indent="0">
              <a:buNone/>
              <a:defRPr sz="5045">
                <a:solidFill>
                  <a:schemeClr val="tx1">
                    <a:tint val="75000"/>
                  </a:schemeClr>
                </a:solidFill>
              </a:defRPr>
            </a:lvl4pPr>
            <a:lvl5pPr marL="5760085" indent="0">
              <a:buNone/>
              <a:defRPr sz="5045">
                <a:solidFill>
                  <a:schemeClr val="tx1">
                    <a:tint val="75000"/>
                  </a:schemeClr>
                </a:solidFill>
              </a:defRPr>
            </a:lvl5pPr>
            <a:lvl6pPr marL="7199630" indent="0">
              <a:buNone/>
              <a:defRPr sz="5045">
                <a:solidFill>
                  <a:schemeClr val="tx1">
                    <a:tint val="75000"/>
                  </a:schemeClr>
                </a:solidFill>
              </a:defRPr>
            </a:lvl6pPr>
            <a:lvl7pPr marL="8640445" indent="0">
              <a:buNone/>
              <a:defRPr sz="5045">
                <a:solidFill>
                  <a:schemeClr val="tx1">
                    <a:tint val="75000"/>
                  </a:schemeClr>
                </a:solidFill>
              </a:defRPr>
            </a:lvl7pPr>
            <a:lvl8pPr marL="10079355" indent="0">
              <a:buNone/>
              <a:defRPr sz="5045">
                <a:solidFill>
                  <a:schemeClr val="tx1">
                    <a:tint val="75000"/>
                  </a:schemeClr>
                </a:solidFill>
              </a:defRPr>
            </a:lvl8pPr>
            <a:lvl9pPr marL="11520170" indent="0">
              <a:buNone/>
              <a:defRPr sz="5045">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52330" y="5750202"/>
            <a:ext cx="13923492" cy="1370548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6585336" y="5750202"/>
            <a:ext cx="13923492" cy="1370548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6596" y="1150042"/>
            <a:ext cx="28256496" cy="417514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256596" y="5295190"/>
            <a:ext cx="13859503" cy="2595089"/>
          </a:xfrm>
        </p:spPr>
        <p:txBody>
          <a:bodyPr anchor="b"/>
          <a:lstStyle>
            <a:lvl1pPr marL="0" indent="0">
              <a:buNone/>
              <a:defRPr sz="7555" b="1"/>
            </a:lvl1pPr>
            <a:lvl2pPr marL="1438910" indent="0">
              <a:buNone/>
              <a:defRPr sz="6300" b="1"/>
            </a:lvl2pPr>
            <a:lvl3pPr marL="2880360" indent="0">
              <a:buNone/>
              <a:defRPr sz="5675" b="1"/>
            </a:lvl3pPr>
            <a:lvl4pPr marL="4319270" indent="0">
              <a:buNone/>
              <a:defRPr sz="5045" b="1"/>
            </a:lvl4pPr>
            <a:lvl5pPr marL="5760085" indent="0">
              <a:buNone/>
              <a:defRPr sz="5045" b="1"/>
            </a:lvl5pPr>
            <a:lvl6pPr marL="7199630" indent="0">
              <a:buNone/>
              <a:defRPr sz="5045" b="1"/>
            </a:lvl6pPr>
            <a:lvl7pPr marL="8640445" indent="0">
              <a:buNone/>
              <a:defRPr sz="5045" b="1"/>
            </a:lvl7pPr>
            <a:lvl8pPr marL="10079355" indent="0">
              <a:buNone/>
              <a:defRPr sz="5045" b="1"/>
            </a:lvl8pPr>
            <a:lvl9pPr marL="11520170" indent="0">
              <a:buNone/>
              <a:defRPr sz="5045"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2256596" y="7890278"/>
            <a:ext cx="13859503" cy="1160541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16585336" y="5295190"/>
            <a:ext cx="13927758" cy="2595089"/>
          </a:xfrm>
        </p:spPr>
        <p:txBody>
          <a:bodyPr anchor="b"/>
          <a:lstStyle>
            <a:lvl1pPr marL="0" indent="0">
              <a:buNone/>
              <a:defRPr sz="7555" b="1"/>
            </a:lvl1pPr>
            <a:lvl2pPr marL="1438910" indent="0">
              <a:buNone/>
              <a:defRPr sz="6300" b="1"/>
            </a:lvl2pPr>
            <a:lvl3pPr marL="2880360" indent="0">
              <a:buNone/>
              <a:defRPr sz="5675" b="1"/>
            </a:lvl3pPr>
            <a:lvl4pPr marL="4319270" indent="0">
              <a:buNone/>
              <a:defRPr sz="5045" b="1"/>
            </a:lvl4pPr>
            <a:lvl5pPr marL="5760085" indent="0">
              <a:buNone/>
              <a:defRPr sz="5045" b="1"/>
            </a:lvl5pPr>
            <a:lvl6pPr marL="7199630" indent="0">
              <a:buNone/>
              <a:defRPr sz="5045" b="1"/>
            </a:lvl6pPr>
            <a:lvl7pPr marL="8640445" indent="0">
              <a:buNone/>
              <a:defRPr sz="5045" b="1"/>
            </a:lvl7pPr>
            <a:lvl8pPr marL="10079355" indent="0">
              <a:buNone/>
              <a:defRPr sz="5045" b="1"/>
            </a:lvl8pPr>
            <a:lvl9pPr marL="11520170" indent="0">
              <a:buNone/>
              <a:defRPr sz="5045"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16585336" y="7890278"/>
            <a:ext cx="13927758" cy="1160541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6596" y="1440051"/>
            <a:ext cx="10566326" cy="5040178"/>
          </a:xfrm>
        </p:spPr>
        <p:txBody>
          <a:bodyPr anchor="b"/>
          <a:lstStyle>
            <a:lvl1pPr>
              <a:defRPr sz="10080"/>
            </a:lvl1pPr>
          </a:lstStyle>
          <a:p>
            <a:r>
              <a:rPr lang="en-US" smtClean="0"/>
              <a:t>Click to edit Master title style</a:t>
            </a:r>
            <a:endParaRPr lang="en-US"/>
          </a:p>
        </p:txBody>
      </p:sp>
      <p:sp>
        <p:nvSpPr>
          <p:cNvPr id="3" name="Content Placeholder 2"/>
          <p:cNvSpPr>
            <a:spLocks noGrp="1"/>
          </p:cNvSpPr>
          <p:nvPr>
            <p:ph idx="1"/>
          </p:nvPr>
        </p:nvSpPr>
        <p:spPr>
          <a:xfrm>
            <a:off x="13927758" y="3110109"/>
            <a:ext cx="16585336" cy="15350544"/>
          </a:xfrm>
        </p:spPr>
        <p:txBody>
          <a:bodyPr/>
          <a:lstStyle>
            <a:lvl1pPr>
              <a:defRPr sz="10080"/>
            </a:lvl1pPr>
            <a:lvl2pPr>
              <a:defRPr sz="8825"/>
            </a:lvl2pPr>
            <a:lvl3pPr>
              <a:defRPr sz="7555"/>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2256596" y="6480229"/>
            <a:ext cx="10566326" cy="12005426"/>
          </a:xfrm>
        </p:spPr>
        <p:txBody>
          <a:bodyPr/>
          <a:lstStyle>
            <a:lvl1pPr marL="0" indent="0">
              <a:buNone/>
              <a:defRPr sz="5045"/>
            </a:lvl1pPr>
            <a:lvl2pPr marL="1438910" indent="0">
              <a:buNone/>
              <a:defRPr sz="4405"/>
            </a:lvl2pPr>
            <a:lvl3pPr marL="2880360" indent="0">
              <a:buNone/>
              <a:defRPr sz="3775"/>
            </a:lvl3pPr>
            <a:lvl4pPr marL="4319270" indent="0">
              <a:buNone/>
              <a:defRPr sz="3150"/>
            </a:lvl4pPr>
            <a:lvl5pPr marL="5760085" indent="0">
              <a:buNone/>
              <a:defRPr sz="3150"/>
            </a:lvl5pPr>
            <a:lvl6pPr marL="7199630" indent="0">
              <a:buNone/>
              <a:defRPr sz="3150"/>
            </a:lvl6pPr>
            <a:lvl7pPr marL="8640445" indent="0">
              <a:buNone/>
              <a:defRPr sz="3150"/>
            </a:lvl7pPr>
            <a:lvl8pPr marL="10079355" indent="0">
              <a:buNone/>
              <a:defRPr sz="3150"/>
            </a:lvl8pPr>
            <a:lvl9pPr marL="11520170" indent="0">
              <a:buNone/>
              <a:defRPr sz="31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6596" y="1440051"/>
            <a:ext cx="10566326" cy="5040178"/>
          </a:xfrm>
        </p:spPr>
        <p:txBody>
          <a:bodyPr anchor="b"/>
          <a:lstStyle>
            <a:lvl1pPr>
              <a:defRPr sz="10080"/>
            </a:lvl1pPr>
          </a:lstStyle>
          <a:p>
            <a:r>
              <a:rPr lang="en-US" smtClean="0"/>
              <a:t>Click to edit Master title style</a:t>
            </a:r>
            <a:endParaRPr lang="en-US"/>
          </a:p>
        </p:txBody>
      </p:sp>
      <p:sp>
        <p:nvSpPr>
          <p:cNvPr id="3" name="Picture Placeholder 2"/>
          <p:cNvSpPr>
            <a:spLocks noGrp="1"/>
          </p:cNvSpPr>
          <p:nvPr>
            <p:ph type="pic" idx="1"/>
          </p:nvPr>
        </p:nvSpPr>
        <p:spPr>
          <a:xfrm>
            <a:off x="13927758" y="3110109"/>
            <a:ext cx="16585336" cy="15350544"/>
          </a:xfrm>
        </p:spPr>
        <p:txBody>
          <a:bodyPr/>
          <a:lstStyle>
            <a:lvl1pPr marL="0" indent="0">
              <a:buNone/>
              <a:defRPr sz="10080"/>
            </a:lvl1pPr>
            <a:lvl2pPr marL="1438910" indent="0">
              <a:buNone/>
              <a:defRPr sz="8825"/>
            </a:lvl2pPr>
            <a:lvl3pPr marL="2880360" indent="0">
              <a:buNone/>
              <a:defRPr sz="7555"/>
            </a:lvl3pPr>
            <a:lvl4pPr marL="4319270" indent="0">
              <a:buNone/>
              <a:defRPr sz="6300"/>
            </a:lvl4pPr>
            <a:lvl5pPr marL="5760085" indent="0">
              <a:buNone/>
              <a:defRPr sz="6300"/>
            </a:lvl5pPr>
            <a:lvl6pPr marL="7199630" indent="0">
              <a:buNone/>
              <a:defRPr sz="6300"/>
            </a:lvl6pPr>
            <a:lvl7pPr marL="8640445" indent="0">
              <a:buNone/>
              <a:defRPr sz="6300"/>
            </a:lvl7pPr>
            <a:lvl8pPr marL="10079355" indent="0">
              <a:buNone/>
              <a:defRPr sz="6300"/>
            </a:lvl8pPr>
            <a:lvl9pPr marL="11520170" indent="0">
              <a:buNone/>
              <a:defRPr sz="6300"/>
            </a:lvl9pPr>
          </a:lstStyle>
          <a:p>
            <a:endParaRPr lang="en-US"/>
          </a:p>
        </p:txBody>
      </p:sp>
      <p:sp>
        <p:nvSpPr>
          <p:cNvPr id="4" name="Text Placeholder 3"/>
          <p:cNvSpPr>
            <a:spLocks noGrp="1"/>
          </p:cNvSpPr>
          <p:nvPr>
            <p:ph type="body" sz="half" idx="2"/>
          </p:nvPr>
        </p:nvSpPr>
        <p:spPr>
          <a:xfrm>
            <a:off x="2256596" y="6480229"/>
            <a:ext cx="10566326" cy="12005426"/>
          </a:xfrm>
        </p:spPr>
        <p:txBody>
          <a:bodyPr/>
          <a:lstStyle>
            <a:lvl1pPr marL="0" indent="0">
              <a:buNone/>
              <a:defRPr sz="5045"/>
            </a:lvl1pPr>
            <a:lvl2pPr marL="1438910" indent="0">
              <a:buNone/>
              <a:defRPr sz="4405"/>
            </a:lvl2pPr>
            <a:lvl3pPr marL="2880360" indent="0">
              <a:buNone/>
              <a:defRPr sz="3775"/>
            </a:lvl3pPr>
            <a:lvl4pPr marL="4319270" indent="0">
              <a:buNone/>
              <a:defRPr sz="3150"/>
            </a:lvl4pPr>
            <a:lvl5pPr marL="5760085" indent="0">
              <a:buNone/>
              <a:defRPr sz="3150"/>
            </a:lvl5pPr>
            <a:lvl6pPr marL="7199630" indent="0">
              <a:buNone/>
              <a:defRPr sz="3150"/>
            </a:lvl6pPr>
            <a:lvl7pPr marL="8640445" indent="0">
              <a:buNone/>
              <a:defRPr sz="3150"/>
            </a:lvl7pPr>
            <a:lvl8pPr marL="10079355" indent="0">
              <a:buNone/>
              <a:defRPr sz="3150"/>
            </a:lvl8pPr>
            <a:lvl9pPr marL="11520170" indent="0">
              <a:buNone/>
              <a:defRPr sz="31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2330" y="1150042"/>
            <a:ext cx="28256496" cy="417514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52330" y="5750202"/>
            <a:ext cx="28256496" cy="13705485"/>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2252330" y="20020708"/>
            <a:ext cx="7371261" cy="1150042"/>
          </a:xfrm>
          <a:prstGeom prst="rect">
            <a:avLst/>
          </a:prstGeom>
        </p:spPr>
        <p:txBody>
          <a:bodyPr vert="horz" lIns="91440" tIns="45720" rIns="91440" bIns="45720" rtlCol="0" anchor="ctr"/>
          <a:lstStyle>
            <a:lvl1pPr algn="l">
              <a:defRPr sz="3775">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10852134" y="20020708"/>
            <a:ext cx="11056891" cy="1150042"/>
          </a:xfrm>
          <a:prstGeom prst="rect">
            <a:avLst/>
          </a:prstGeom>
        </p:spPr>
        <p:txBody>
          <a:bodyPr vert="horz" lIns="91440" tIns="45720" rIns="91440" bIns="45720" rtlCol="0" anchor="ctr"/>
          <a:lstStyle>
            <a:lvl1pPr algn="ctr">
              <a:defRPr sz="37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137565" y="20020708"/>
            <a:ext cx="7371261" cy="1150042"/>
          </a:xfrm>
          <a:prstGeom prst="rect">
            <a:avLst/>
          </a:prstGeom>
        </p:spPr>
        <p:txBody>
          <a:bodyPr vert="horz" lIns="91440" tIns="45720" rIns="91440" bIns="45720" rtlCol="0" anchor="ctr"/>
          <a:lstStyle>
            <a:lvl1pPr algn="r">
              <a:defRPr sz="3775">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80360" rtl="0" eaLnBrk="1" latinLnBrk="0" hangingPunct="1">
        <a:lnSpc>
          <a:spcPct val="90000"/>
        </a:lnSpc>
        <a:spcBef>
          <a:spcPct val="0"/>
        </a:spcBef>
        <a:buNone/>
        <a:defRPr sz="13855" kern="1200">
          <a:solidFill>
            <a:schemeClr val="tx1"/>
          </a:solidFill>
          <a:latin typeface="+mj-lt"/>
          <a:ea typeface="+mj-ea"/>
          <a:cs typeface="+mj-cs"/>
        </a:defRPr>
      </a:lvl1pPr>
    </p:titleStyle>
    <p:bodyStyle>
      <a:lvl1pPr marL="720725" indent="-720725" algn="l" defTabSz="2880360" rtl="0" eaLnBrk="1" latinLnBrk="0" hangingPunct="1">
        <a:lnSpc>
          <a:spcPct val="90000"/>
        </a:lnSpc>
        <a:spcBef>
          <a:spcPts val="3155"/>
        </a:spcBef>
        <a:buFont typeface="Arial" panose="020B0604020202020204" pitchFamily="34" charset="0"/>
        <a:buChar char="•"/>
        <a:defRPr sz="8825" kern="1200">
          <a:solidFill>
            <a:schemeClr val="tx1"/>
          </a:solidFill>
          <a:latin typeface="+mn-lt"/>
          <a:ea typeface="+mn-ea"/>
          <a:cs typeface="+mn-cs"/>
        </a:defRPr>
      </a:lvl1pPr>
      <a:lvl2pPr marL="2159635" indent="-720725" algn="l" defTabSz="2880360" rtl="0" eaLnBrk="1" latinLnBrk="0" hangingPunct="1">
        <a:lnSpc>
          <a:spcPct val="90000"/>
        </a:lnSpc>
        <a:spcBef>
          <a:spcPct val="316000"/>
        </a:spcBef>
        <a:buFont typeface="Arial" panose="020B0604020202020204" pitchFamily="34" charset="0"/>
        <a:buChar char="•"/>
        <a:defRPr sz="7555" kern="1200">
          <a:solidFill>
            <a:schemeClr val="tx1"/>
          </a:solidFill>
          <a:latin typeface="+mn-lt"/>
          <a:ea typeface="+mn-ea"/>
          <a:cs typeface="+mn-cs"/>
        </a:defRPr>
      </a:lvl2pPr>
      <a:lvl3pPr marL="3600450" indent="-720725" algn="l" defTabSz="2880360" rtl="0" eaLnBrk="1" latinLnBrk="0" hangingPunct="1">
        <a:lnSpc>
          <a:spcPct val="90000"/>
        </a:lnSpc>
        <a:spcBef>
          <a:spcPct val="316000"/>
        </a:spcBef>
        <a:buFont typeface="Arial" panose="020B0604020202020204" pitchFamily="34" charset="0"/>
        <a:buChar char="•"/>
        <a:defRPr sz="6300" kern="1200">
          <a:solidFill>
            <a:schemeClr val="tx1"/>
          </a:solidFill>
          <a:latin typeface="+mn-lt"/>
          <a:ea typeface="+mn-ea"/>
          <a:cs typeface="+mn-cs"/>
        </a:defRPr>
      </a:lvl3pPr>
      <a:lvl4pPr marL="5039995"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4pPr>
      <a:lvl5pPr marL="6480810"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5pPr>
      <a:lvl6pPr marL="7919720"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6pPr>
      <a:lvl7pPr marL="9360535"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7pPr>
      <a:lvl8pPr marL="10800080"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8pPr>
      <a:lvl9pPr marL="12240895" indent="-720725" algn="l" defTabSz="2880360" rtl="0" eaLnBrk="1" latinLnBrk="0" hangingPunct="1">
        <a:lnSpc>
          <a:spcPct val="90000"/>
        </a:lnSpc>
        <a:spcBef>
          <a:spcPct val="316000"/>
        </a:spcBef>
        <a:buFont typeface="Arial" panose="020B0604020202020204" pitchFamily="34" charset="0"/>
        <a:buChar char="•"/>
        <a:defRPr sz="5675" kern="1200">
          <a:solidFill>
            <a:schemeClr val="tx1"/>
          </a:solidFill>
          <a:latin typeface="+mn-lt"/>
          <a:ea typeface="+mn-ea"/>
          <a:cs typeface="+mn-cs"/>
        </a:defRPr>
      </a:lvl9pPr>
    </p:bodyStyle>
    <p:otherStyle>
      <a:defPPr>
        <a:defRPr lang="en-US"/>
      </a:defPPr>
      <a:lvl1pPr marL="0" algn="l" defTabSz="2880360" rtl="0" eaLnBrk="1" latinLnBrk="0" hangingPunct="1">
        <a:defRPr sz="5675" kern="1200">
          <a:solidFill>
            <a:schemeClr val="tx1"/>
          </a:solidFill>
          <a:latin typeface="+mn-lt"/>
          <a:ea typeface="+mn-ea"/>
          <a:cs typeface="+mn-cs"/>
        </a:defRPr>
      </a:lvl1pPr>
      <a:lvl2pPr marL="1438910" algn="l" defTabSz="2880360" rtl="0" eaLnBrk="1" latinLnBrk="0" hangingPunct="1">
        <a:defRPr sz="5675" kern="1200">
          <a:solidFill>
            <a:schemeClr val="tx1"/>
          </a:solidFill>
          <a:latin typeface="+mn-lt"/>
          <a:ea typeface="+mn-ea"/>
          <a:cs typeface="+mn-cs"/>
        </a:defRPr>
      </a:lvl2pPr>
      <a:lvl3pPr marL="2880360" algn="l" defTabSz="2880360" rtl="0" eaLnBrk="1" latinLnBrk="0" hangingPunct="1">
        <a:defRPr sz="5675" kern="1200">
          <a:solidFill>
            <a:schemeClr val="tx1"/>
          </a:solidFill>
          <a:latin typeface="+mn-lt"/>
          <a:ea typeface="+mn-ea"/>
          <a:cs typeface="+mn-cs"/>
        </a:defRPr>
      </a:lvl3pPr>
      <a:lvl4pPr marL="4319270" algn="l" defTabSz="2880360" rtl="0" eaLnBrk="1" latinLnBrk="0" hangingPunct="1">
        <a:defRPr sz="5675" kern="1200">
          <a:solidFill>
            <a:schemeClr val="tx1"/>
          </a:solidFill>
          <a:latin typeface="+mn-lt"/>
          <a:ea typeface="+mn-ea"/>
          <a:cs typeface="+mn-cs"/>
        </a:defRPr>
      </a:lvl4pPr>
      <a:lvl5pPr marL="5760085" algn="l" defTabSz="2880360" rtl="0" eaLnBrk="1" latinLnBrk="0" hangingPunct="1">
        <a:defRPr sz="5675" kern="1200">
          <a:solidFill>
            <a:schemeClr val="tx1"/>
          </a:solidFill>
          <a:latin typeface="+mn-lt"/>
          <a:ea typeface="+mn-ea"/>
          <a:cs typeface="+mn-cs"/>
        </a:defRPr>
      </a:lvl5pPr>
      <a:lvl6pPr marL="7199630" algn="l" defTabSz="2880360" rtl="0" eaLnBrk="1" latinLnBrk="0" hangingPunct="1">
        <a:defRPr sz="5675" kern="1200">
          <a:solidFill>
            <a:schemeClr val="tx1"/>
          </a:solidFill>
          <a:latin typeface="+mn-lt"/>
          <a:ea typeface="+mn-ea"/>
          <a:cs typeface="+mn-cs"/>
        </a:defRPr>
      </a:lvl6pPr>
      <a:lvl7pPr marL="8640445" algn="l" defTabSz="2880360" rtl="0" eaLnBrk="1" latinLnBrk="0" hangingPunct="1">
        <a:defRPr sz="5675" kern="1200">
          <a:solidFill>
            <a:schemeClr val="tx1"/>
          </a:solidFill>
          <a:latin typeface="+mn-lt"/>
          <a:ea typeface="+mn-ea"/>
          <a:cs typeface="+mn-cs"/>
        </a:defRPr>
      </a:lvl7pPr>
      <a:lvl8pPr marL="10079355" algn="l" defTabSz="2880360" rtl="0" eaLnBrk="1" latinLnBrk="0" hangingPunct="1">
        <a:defRPr sz="5675" kern="1200">
          <a:solidFill>
            <a:schemeClr val="tx1"/>
          </a:solidFill>
          <a:latin typeface="+mn-lt"/>
          <a:ea typeface="+mn-ea"/>
          <a:cs typeface="+mn-cs"/>
        </a:defRPr>
      </a:lvl8pPr>
      <a:lvl9pPr marL="11520170" algn="l" defTabSz="2880360" rtl="0" eaLnBrk="1" latinLnBrk="0" hangingPunct="1">
        <a:defRPr sz="5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2700000" scaled="0"/>
        </a:gradFill>
        <a:effectLst/>
      </p:bgPr>
    </p:bg>
    <p:spTree>
      <p:nvGrpSpPr>
        <p:cNvPr id="1" name=""/>
        <p:cNvGrpSpPr/>
        <p:nvPr/>
      </p:nvGrpSpPr>
      <p:grpSpPr>
        <a:xfrm>
          <a:off x="0" y="0"/>
          <a:ext cx="0" cy="0"/>
          <a:chOff x="0" y="0"/>
          <a:chExt cx="0" cy="0"/>
        </a:xfrm>
      </p:grpSpPr>
      <p:sp>
        <p:nvSpPr>
          <p:cNvPr id="100" name="Text Box 99"/>
          <p:cNvSpPr txBox="1"/>
          <p:nvPr/>
        </p:nvSpPr>
        <p:spPr>
          <a:xfrm>
            <a:off x="8533765" y="120650"/>
            <a:ext cx="16049625" cy="2861310"/>
          </a:xfrm>
          <a:prstGeom prst="rect">
            <a:avLst/>
          </a:prstGeom>
          <a:gradFill flip="none">
            <a:gsLst>
              <a:gs pos="0">
                <a:srgbClr val="14CD68"/>
              </a:gs>
              <a:gs pos="100000">
                <a:srgbClr val="035C7D"/>
              </a:gs>
            </a:gsLst>
            <a:lin ang="0" scaled="0"/>
          </a:gradFill>
          <a:ln w="9525">
            <a:noFill/>
          </a:ln>
        </p:spPr>
        <p:txBody>
          <a:bodyPr wrap="square">
            <a:spAutoFit/>
          </a:bodyPr>
          <a:p>
            <a:pPr indent="1296035"/>
            <a:r>
              <a:rPr lang="en-US" sz="2400" b="1">
                <a:latin typeface="Times New Roman" panose="02020603050405020304" charset="0"/>
                <a:cs typeface="Times New Roman" panose="02020603050405020304" charset="0"/>
              </a:rPr>
              <a:t>                              </a:t>
            </a:r>
            <a:r>
              <a:rPr lang="en-US" sz="3600" b="1">
                <a:latin typeface="Times New Roman" panose="02020603050405020304" charset="0"/>
                <a:cs typeface="Times New Roman" panose="02020603050405020304" charset="0"/>
              </a:rPr>
              <a:t>CESAREAN SCAR ECTOPIC PREGNANCY</a:t>
            </a:r>
            <a:endParaRPr lang="en-US" sz="3600" b="1">
              <a:latin typeface="Times New Roman" panose="02020603050405020304" charset="0"/>
              <a:cs typeface="Times New Roman" panose="02020603050405020304" charset="0"/>
            </a:endParaRPr>
          </a:p>
          <a:p>
            <a:pPr indent="1296035"/>
            <a:r>
              <a:rPr lang="en-US" sz="3600" b="1">
                <a:latin typeface="Times New Roman" panose="02020603050405020304" charset="0"/>
                <a:cs typeface="Times New Roman" panose="02020603050405020304" charset="0"/>
              </a:rPr>
              <a:t>                                                       -A DIAGNOSTIC CHALLENGE.</a:t>
            </a:r>
            <a:r>
              <a:rPr lang="en-US" sz="3600" b="0">
                <a:latin typeface="Times New Roman" panose="02020603050405020304" charset="0"/>
                <a:cs typeface="Times New Roman" panose="02020603050405020304" charset="0"/>
              </a:rPr>
              <a:t>                                        </a:t>
            </a:r>
            <a:r>
              <a:rPr lang="en-US" sz="3600" b="0" u="sng">
                <a:latin typeface="Times New Roman" panose="02020603050405020304" charset="0"/>
                <a:cs typeface="Times New Roman" panose="02020603050405020304" charset="0"/>
              </a:rPr>
              <a:t>DR.ERRABELLY NEETHA</a:t>
            </a:r>
            <a:r>
              <a:rPr lang="en-US" sz="3600" b="0">
                <a:latin typeface="Times New Roman" panose="02020603050405020304" charset="0"/>
                <a:cs typeface="Times New Roman" panose="02020603050405020304" charset="0"/>
              </a:rPr>
              <a:t>( MS OBG -PG)  ,                        UNDER GUIDANCE OF DR.M. VIJAYASREE PROF &amp; HOD,                                      MAMATA MEDICAL COLLEGE , KHAMMAM.</a:t>
            </a:r>
            <a:endParaRPr lang="en-US" sz="3600">
              <a:latin typeface="Times New Roman" panose="02020603050405020304" charset="0"/>
              <a:cs typeface="Times New Roman" panose="02020603050405020304" charset="0"/>
            </a:endParaRPr>
          </a:p>
        </p:txBody>
      </p:sp>
      <p:sp>
        <p:nvSpPr>
          <p:cNvPr id="4" name="Text Box 3"/>
          <p:cNvSpPr txBox="1"/>
          <p:nvPr/>
        </p:nvSpPr>
        <p:spPr>
          <a:xfrm>
            <a:off x="342265" y="3467100"/>
            <a:ext cx="14823440" cy="4399915"/>
          </a:xfrm>
          <a:prstGeom prst="rect">
            <a:avLst/>
          </a:prstGeom>
          <a:noFill/>
          <a:ln w="9525">
            <a:noFill/>
          </a:ln>
        </p:spPr>
        <p:txBody>
          <a:bodyPr wrap="square">
            <a:spAutoFit/>
          </a:bodyPr>
          <a:p>
            <a:pPr indent="0"/>
            <a:r>
              <a:rPr lang="en-US" sz="4000" b="1">
                <a:latin typeface="Times New Roman" panose="02020603050405020304" charset="0"/>
                <a:cs typeface="Calibri" panose="020F0502020204030204" charset="0"/>
              </a:rPr>
              <a:t>INTRODUCTION:</a:t>
            </a:r>
            <a:r>
              <a:rPr lang="en-US" sz="4000" b="0">
                <a:latin typeface="Times New Roman" panose="02020603050405020304" charset="0"/>
                <a:cs typeface="Calibri" panose="020F0502020204030204" charset="0"/>
              </a:rPr>
              <a:t>Cesarean scar ectopic pregnancy  is rare &amp; occurs in  approximately 1 in 200 pregnancies </a:t>
            </a:r>
            <a:r>
              <a:rPr lang="en-US" sz="4000" b="0" baseline="30000">
                <a:latin typeface="Times New Roman" panose="02020603050405020304" charset="0"/>
                <a:cs typeface="Calibri" panose="020F0502020204030204" charset="0"/>
              </a:rPr>
              <a:t>1,2</a:t>
            </a:r>
            <a:r>
              <a:rPr lang="en-US" sz="4000" b="0">
                <a:latin typeface="Times New Roman" panose="02020603050405020304" charset="0"/>
                <a:cs typeface="Calibri" panose="020F0502020204030204" charset="0"/>
              </a:rPr>
              <a:t>.Globally,the incidence of primary cesarean section averages 18.6% of all births.³ There are 2 types of hysterotomy scar ectopic pregnancies. Type 1 develops in the myometrium &amp; grows towards the uterine cavity,whereas type 2 progresses exophytically toward the uterine serosa. </a:t>
            </a:r>
            <a:endParaRPr lang="en-US" sz="4000"/>
          </a:p>
        </p:txBody>
      </p:sp>
      <p:sp>
        <p:nvSpPr>
          <p:cNvPr id="5" name="Text Box 4"/>
          <p:cNvSpPr txBox="1"/>
          <p:nvPr/>
        </p:nvSpPr>
        <p:spPr>
          <a:xfrm>
            <a:off x="342265" y="8938895"/>
            <a:ext cx="15023465" cy="9878695"/>
          </a:xfrm>
          <a:prstGeom prst="rect">
            <a:avLst/>
          </a:prstGeom>
          <a:noFill/>
          <a:ln w="9525">
            <a:noFill/>
          </a:ln>
        </p:spPr>
        <p:txBody>
          <a:bodyPr wrap="square">
            <a:spAutoFit/>
          </a:bodyPr>
          <a:p>
            <a:pPr indent="0"/>
            <a:r>
              <a:rPr lang="en-US" sz="3600" b="1">
                <a:latin typeface="Times New Roman" panose="02020603050405020304" charset="0"/>
                <a:cs typeface="Calibri" panose="020F0502020204030204" charset="0"/>
              </a:rPr>
              <a:t>CASE REPORT:</a:t>
            </a:r>
            <a:endParaRPr lang="en-US" sz="3600" b="0">
              <a:latin typeface="Times New Roman" panose="02020603050405020304" charset="0"/>
              <a:cs typeface="Calibri" panose="020F0502020204030204" charset="0"/>
            </a:endParaRPr>
          </a:p>
          <a:p>
            <a:pPr indent="0"/>
            <a:r>
              <a:rPr lang="en-US" sz="4000" b="0">
                <a:latin typeface="Times New Roman" panose="02020603050405020304" charset="0"/>
                <a:cs typeface="Calibri" panose="020F0502020204030204" charset="0"/>
              </a:rPr>
              <a:t>A case of 26 year old G3P2L2 who had 2previous LSCS with 7 weeks GA with h/o intake of MTP kit on her own and came to our hospital with heavy bleeding not associated with clots. O/E- SPT scar , bleeding through os was present, uterus slightly bulky and no forniceal fullness and tenderness noted. Her hemoglobin was 8.9 g/dl. TAS showed gestational sac in the lower uterine segment.As there was no associated clots with bleeding in response to MTP kit , TVS was advised which revealed gestational sac in the lower uterine segment with irregular margins and visible yolk sac with thin myometrium suggestive of CSEP for which emergency laparotomy was done.Prophylactic bilateral uterine artery ligation done. A bluish swelling of size 4*5cm  was noted on the uterine incision site and products were evacuated.Uterine closure was done with interrupted sutures.Tubectomy was done.1 unit of blood transfusion done and no other intra or postoperative complications occured. </a:t>
            </a:r>
            <a:endParaRPr lang="en-US" sz="4000" b="0">
              <a:latin typeface="Times New Roman" panose="02020603050405020304" charset="0"/>
              <a:cs typeface="Calibri" panose="020F0502020204030204" charset="0"/>
            </a:endParaRPr>
          </a:p>
        </p:txBody>
      </p:sp>
      <p:sp>
        <p:nvSpPr>
          <p:cNvPr id="6" name="Text Box 5"/>
          <p:cNvSpPr txBox="1"/>
          <p:nvPr/>
        </p:nvSpPr>
        <p:spPr>
          <a:xfrm>
            <a:off x="21962110" y="3467100"/>
            <a:ext cx="10226040" cy="5569585"/>
          </a:xfrm>
          <a:prstGeom prst="rect">
            <a:avLst/>
          </a:prstGeom>
          <a:noFill/>
          <a:ln w="9525">
            <a:noFill/>
          </a:ln>
        </p:spPr>
        <p:txBody>
          <a:bodyPr wrap="square">
            <a:spAutoFit/>
          </a:bodyPr>
          <a:p>
            <a:pPr indent="0"/>
            <a:r>
              <a:rPr lang="en-US" sz="3600" b="1">
                <a:latin typeface="Times New Roman" panose="02020603050405020304" charset="0"/>
                <a:cs typeface="Calibri" panose="020F0502020204030204" charset="0"/>
              </a:rPr>
              <a:t>DISSCUSION </a:t>
            </a:r>
            <a:endParaRPr lang="en-US" sz="3600" b="0">
              <a:latin typeface="Times New Roman" panose="02020603050405020304" charset="0"/>
              <a:cs typeface="Calibri" panose="020F0502020204030204" charset="0"/>
            </a:endParaRPr>
          </a:p>
          <a:p>
            <a:pPr indent="0"/>
            <a:r>
              <a:rPr lang="en-US" sz="4000" b="0">
                <a:latin typeface="Times New Roman" panose="02020603050405020304" charset="0"/>
                <a:cs typeface="Calibri" panose="020F0502020204030204" charset="0"/>
              </a:rPr>
              <a:t>Most cesarean scar pregnancies occured after 1 previous section . Hence number of c-sections appears to have no impact as on independent risk factors according to Jayaram PM et al., &amp; according to Zhang et al.,early CSEP can be misdiagnosed as normal IUP, missed abortion , inevitable abortion or cervical pregnancy as in our case . </a:t>
            </a:r>
            <a:endParaRPr lang="en-US" sz="4000"/>
          </a:p>
        </p:txBody>
      </p:sp>
      <p:sp>
        <p:nvSpPr>
          <p:cNvPr id="7" name="Text Box 6"/>
          <p:cNvSpPr txBox="1"/>
          <p:nvPr/>
        </p:nvSpPr>
        <p:spPr>
          <a:xfrm>
            <a:off x="23129240" y="10578465"/>
            <a:ext cx="9058910" cy="4399915"/>
          </a:xfrm>
          <a:prstGeom prst="rect">
            <a:avLst/>
          </a:prstGeom>
          <a:noFill/>
          <a:ln w="9525">
            <a:noFill/>
          </a:ln>
        </p:spPr>
        <p:txBody>
          <a:bodyPr wrap="square">
            <a:spAutoFit/>
          </a:bodyPr>
          <a:p>
            <a:pPr indent="0"/>
            <a:r>
              <a:rPr lang="en-US" sz="4000" b="1">
                <a:latin typeface="Times New Roman" panose="02020603050405020304" charset="0"/>
                <a:cs typeface="Calibri" panose="020F0502020204030204" charset="0"/>
              </a:rPr>
              <a:t>CONCLUSION:</a:t>
            </a:r>
            <a:r>
              <a:rPr lang="en-US" sz="4000" b="0">
                <a:latin typeface="Times New Roman" panose="02020603050405020304" charset="0"/>
                <a:cs typeface="Calibri" panose="020F0502020204030204" charset="0"/>
              </a:rPr>
              <a:t>Since cesearean section rate are increasing in the present day scenario ,high degree of suspicion of cesarean scar ectopic pregnancy  aids in early diagnosis and treatment without undue complications.</a:t>
            </a:r>
            <a:endParaRPr lang="en-US" sz="4000" b="0">
              <a:latin typeface="Times New Roman" panose="02020603050405020304" charset="0"/>
              <a:cs typeface="Calibri" panose="020F0502020204030204" charset="0"/>
            </a:endParaRPr>
          </a:p>
          <a:p>
            <a:pPr indent="0"/>
            <a:endParaRPr lang="en-US" sz="4000"/>
          </a:p>
        </p:txBody>
      </p:sp>
      <p:pic>
        <p:nvPicPr>
          <p:cNvPr id="2" name="Picture 1"/>
          <p:cNvPicPr>
            <a:picLocks noChangeAspect="1"/>
          </p:cNvPicPr>
          <p:nvPr/>
        </p:nvPicPr>
        <p:blipFill>
          <a:blip r:embed="rId1"/>
          <a:stretch>
            <a:fillRect/>
          </a:stretch>
        </p:blipFill>
        <p:spPr>
          <a:xfrm>
            <a:off x="15868650" y="3467100"/>
            <a:ext cx="5744210" cy="5234305"/>
          </a:xfrm>
          <a:prstGeom prst="rect">
            <a:avLst/>
          </a:prstGeom>
        </p:spPr>
      </p:pic>
      <p:pic>
        <p:nvPicPr>
          <p:cNvPr id="3" name="Picture 2"/>
          <p:cNvPicPr>
            <a:picLocks noChangeAspect="1"/>
          </p:cNvPicPr>
          <p:nvPr/>
        </p:nvPicPr>
        <p:blipFill>
          <a:blip r:embed="rId2"/>
          <a:stretch>
            <a:fillRect/>
          </a:stretch>
        </p:blipFill>
        <p:spPr>
          <a:xfrm>
            <a:off x="15868650" y="10578465"/>
            <a:ext cx="6880860" cy="6230620"/>
          </a:xfrm>
          <a:prstGeom prst="rect">
            <a:avLst/>
          </a:prstGeom>
        </p:spPr>
      </p:pic>
      <p:sp>
        <p:nvSpPr>
          <p:cNvPr id="8" name="Text Box 7"/>
          <p:cNvSpPr txBox="1"/>
          <p:nvPr/>
        </p:nvSpPr>
        <p:spPr>
          <a:xfrm>
            <a:off x="23129240" y="15585440"/>
            <a:ext cx="9058910" cy="4954270"/>
          </a:xfrm>
          <a:prstGeom prst="rect">
            <a:avLst/>
          </a:prstGeom>
          <a:solidFill>
            <a:srgbClr val="ECEBE3"/>
          </a:solidFill>
          <a:ln w="9525">
            <a:noFill/>
          </a:ln>
        </p:spPr>
        <p:txBody>
          <a:bodyPr wrap="square">
            <a:spAutoFit/>
          </a:bodyPr>
          <a:p>
            <a:pPr indent="0"/>
            <a:r>
              <a:rPr lang="en-US" sz="2800" b="1">
                <a:latin typeface="Times New Roman" panose="02020603050405020304" charset="0"/>
                <a:cs typeface="Calibri" panose="020F0502020204030204" charset="0"/>
              </a:rPr>
              <a:t>REFERENCES</a:t>
            </a:r>
            <a:endParaRPr lang="en-US" sz="2800" b="1">
              <a:solidFill>
                <a:srgbClr val="222222"/>
              </a:solidFill>
              <a:latin typeface="Arial" panose="020B0604020202020204" pitchFamily="34" charset="0"/>
              <a:ea typeface="SimSun" panose="02010600030101010101" pitchFamily="2" charset="-122"/>
            </a:endParaRPr>
          </a:p>
          <a:p>
            <a:pPr indent="0"/>
            <a:r>
              <a:rPr lang="en-US" sz="2400" b="0">
                <a:solidFill>
                  <a:srgbClr val="222222"/>
                </a:solidFill>
                <a:latin typeface="Arial" panose="020B0604020202020204" pitchFamily="34" charset="0"/>
                <a:ea typeface="SimSun" panose="02010600030101010101" pitchFamily="2" charset="-122"/>
              </a:rPr>
              <a:t>1.Elson CJ, Salim R, Potdar N, Chetty M, Ross JA, Kirk EJ. Diagnosis and management of ectopic pregnancy. BJOG: An International Journal of Obstetrics and Gynaecology. 2016;123(13):e15-55.2.Jayaram PM, Okunoye GO, Konje J. Caesarean scar ectopic pregnancy: diagnostic challenges and management options. The Obstetrician &amp; Gynaecologist. 2017 Jan;19(1):13-20.3. Betrán AP, Ye J, Moller AB, Zhang J, Gülmezoglu AM, Torloni MR. The increasing trend in caesarean section rates: global, regional and national estimates: 1990-2014. PloS one. 2016 Feb 5;11(2):e0148343.</a:t>
            </a:r>
            <a:endParaRPr lang="en-US" sz="2400" b="0">
              <a:solidFill>
                <a:srgbClr val="222222"/>
              </a:solidFill>
              <a:latin typeface="Arial" panose="020B0604020202020204" pitchFamily="34" charset="0"/>
              <a:ea typeface="SimSun" panose="02010600030101010101" pitchFamily="2" charset="-122"/>
            </a:endParaRPr>
          </a:p>
          <a:p>
            <a:pPr indent="0"/>
            <a:endParaRPr lang="en-US" sz="2400"/>
          </a:p>
        </p:txBody>
      </p:sp>
    </p:spTree>
  </p:cSld>
  <p:clrMapOvr>
    <a:masterClrMapping/>
  </p:clrMapOvr>
</p:sld>
</file>

<file path=ppt/theme/theme1.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2846</Words>
  <Application>WPS Presentation</Application>
  <PresentationFormat>Widescreen</PresentationFormat>
  <Paragraphs>25</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neeth</cp:lastModifiedBy>
  <cp:revision>10</cp:revision>
  <dcterms:created xsi:type="dcterms:W3CDTF">2021-09-03T13:50:00Z</dcterms:created>
  <dcterms:modified xsi:type="dcterms:W3CDTF">2021-09-06T09:29:42Z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